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8" r:id="rId4"/>
    <p:sldId id="276" r:id="rId5"/>
    <p:sldId id="360" r:id="rId6"/>
    <p:sldId id="409" r:id="rId7"/>
    <p:sldId id="410" r:id="rId8"/>
    <p:sldId id="383" r:id="rId9"/>
    <p:sldId id="27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94660"/>
  </p:normalViewPr>
  <p:slideViewPr>
    <p:cSldViewPr>
      <p:cViewPr varScale="1">
        <p:scale>
          <a:sx n="91" d="100"/>
          <a:sy n="91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7F850BE-9AC6-4847-B356-8AEC4FB5C1C8}" type="slidenum">
              <a:rPr lang="x-none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x-none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A17CD60-7FC3-4ADA-9257-1CFCF16AF498}" type="slidenum">
              <a:rPr lang="x-none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x-non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x-non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4844160"/>
            <a:ext cx="91432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VISOKA MEDICINSKA I POSLOVNO-TEHNOLOŠKA ŠKOLA STRUKOVNIH STUDIJA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0" y="3903480"/>
            <a:ext cx="914328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7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.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TEMA –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HTML FORME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3581280" y="0"/>
            <a:ext cx="4342680" cy="69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x-non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    </a:t>
            </a:r>
            <a:r>
              <a:rPr lang="x-none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맑은 고딕"/>
              </a:rPr>
              <a:t>WEB DIZAJN</a:t>
            </a:r>
            <a:endParaRPr lang="x-non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3"/>
          <p:cNvSpPr/>
          <p:nvPr/>
        </p:nvSpPr>
        <p:spPr>
          <a:xfrm>
            <a:off x="142844" y="819000"/>
            <a:ext cx="8858312" cy="3610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33520" y="0"/>
            <a:ext cx="7619400" cy="9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DANAS U</a:t>
            </a:r>
            <a:r>
              <a:rPr lang="sr-Latn-RS" sz="3600" b="1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ČIMO:</a:t>
            </a:r>
            <a:endParaRPr lang="x-none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857238"/>
            <a:ext cx="88583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HTML </a:t>
            </a: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&lt;form&gt; </a:t>
            </a: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TAG,</a:t>
            </a: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ATRIBUTI FORME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GET I POST METOD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&lt;input&gt; ELEMENTI FORME</a:t>
            </a: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COMMIT I RESET</a:t>
            </a: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</a:t>
            </a:r>
            <a:endParaRPr lang="sr-Latn-R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EVENTI FORME</a:t>
            </a:r>
            <a:r>
              <a:rPr lang="sr-Latn-R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,</a:t>
            </a:r>
            <a:endParaRPr lang="sr-Latn-R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515070" indent="-514350">
              <a:lnSpc>
                <a:spcPct val="100000"/>
              </a:lnSpc>
              <a:buClr>
                <a:srgbClr val="404040"/>
              </a:buClr>
              <a:buFont typeface="Arial" pitchFamily="34" charset="0"/>
              <a:buChar char="•"/>
            </a:pP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UPOTREBA CSS-A ZA </a:t>
            </a:r>
            <a:r>
              <a:rPr lang="en-US" sz="3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STRUKTUIRANjE</a:t>
            </a:r>
            <a:r>
              <a:rPr lang="en-US" sz="3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FORME</a:t>
            </a:r>
            <a:endParaRPr lang="en-US" sz="3200" b="1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form</a:t>
            </a:r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&gt; </a:t>
            </a:r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form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&gt;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 KONTEJNERSKI TAG,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POSTOJI ZAVRŠNI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&lt;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/form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&gt;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71684"/>
            <a:ext cx="9358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&lt;form action=“http://nesto.negde.org” method=“get” id=“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id_forme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” name=“forma”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target=“_blank”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&lt;/form&gt;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ATRIBUTI FORME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ACTION ATRIBUT ODRE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ĐUJE “ODREDIŠNI”/REZULTIRAJUĆI URL.</a:t>
            </a:r>
            <a:endParaRPr lang="sr-Latn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METHOD ATRIBUT ODREĐUJE NAČIN/MEHANIZAM PRENOSA KORISNIČKIH PODATAKA SA CLIENT- NA SERVER-SIDE.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ATRIBUTI FORME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PODRAZMEVANA VREDNOST ZA “ACTION” ATRIBUT JE SOPSTVENA ADRESA.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PODRAZUMEVANA VREDNOST ZA “METHOD” ATRIBUT JE “GET”.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ATRIBUT</a:t>
            </a:r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TARGET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MOGUĆE VREDNOSTI: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_blank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_self (podrazumevana vrednost)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_parent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_top</a:t>
            </a:r>
          </a:p>
          <a:p>
            <a:pPr>
              <a:buFont typeface="Arial" pitchFamily="34" charset="0"/>
              <a:buChar char="•"/>
            </a:pP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framename (prevaziđeno)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5723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sr-Latn-R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ETHOD ATRIBUT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142990"/>
          <a:ext cx="9144000" cy="259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ln>
                            <a:solidFill>
                              <a:srgbClr val="00FF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ISPRAVNO</a:t>
                      </a:r>
                      <a:endParaRPr lang="en-US" sz="2400" dirty="0">
                        <a:ln>
                          <a:solidFill>
                            <a:srgbClr val="00FF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NEISPRAVNO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71560">
                <a:tc>
                  <a:txBody>
                    <a:bodyPr/>
                    <a:lstStyle/>
                    <a:p>
                      <a:r>
                        <a:rPr lang="sr-Latn-RS" dirty="0" smtClean="0"/>
                        <a:t>GET METODA ZA  ONE WEB STRANICE KOJE SU REZULTATI</a:t>
                      </a:r>
                      <a:r>
                        <a:rPr lang="sr-Latn-RS" baseline="0" dirty="0" smtClean="0"/>
                        <a:t> PRETRAŽIVANjA ILI KONKRETNOG OBJEKTA/PODATKA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GET METODA ZA PRENOS LOZINKE ILI DRUGIH OSETLjIVIH</a:t>
                      </a:r>
                      <a:r>
                        <a:rPr lang="sr-Latn-RS" baseline="0" dirty="0" smtClean="0"/>
                        <a:t> PODATAKA (BROJ RAČUNA, KREDITNE KARTICE ITD)</a:t>
                      </a:r>
                      <a:endParaRPr lang="en-US" dirty="0"/>
                    </a:p>
                  </a:txBody>
                  <a:tcPr/>
                </a:tc>
              </a:tr>
              <a:tr h="1171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74" y="70076"/>
            <a:ext cx="8229240" cy="858600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</a:t>
            </a: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ŽNjI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001" y="928676"/>
            <a:ext cx="5034191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71737" y="97679"/>
            <a:ext cx="385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PITANjA?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474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804" y="895785"/>
            <a:ext cx="6377716" cy="425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220</Words>
  <Application>LibreOffice/5.1.4.2$Linux_X86_64 LibreOffice_project/10m0$Build-2</Application>
  <PresentationFormat>On-screen Show (16:9)</PresentationFormat>
  <Paragraphs>39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Slide 1</vt:lpstr>
      <vt:lpstr>Slide 2</vt:lpstr>
      <vt:lpstr>&lt;form&gt; TAG</vt:lpstr>
      <vt:lpstr>ATRIBUTI FORME</vt:lpstr>
      <vt:lpstr>ATRIBUTI FORME</vt:lpstr>
      <vt:lpstr>ATRIBUT TARGET</vt:lpstr>
      <vt:lpstr>METHOD ATRIBUT</vt:lpstr>
      <vt:lpstr>HVALA NA PAŽNjI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Stan</cp:lastModifiedBy>
  <cp:revision>648</cp:revision>
  <dcterms:created xsi:type="dcterms:W3CDTF">2014-04-01T16:27:38Z</dcterms:created>
  <dcterms:modified xsi:type="dcterms:W3CDTF">2017-05-09T19:24:36Z</dcterms:modified>
  <dc:language>sr-RS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