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33AAE-9939-4575-8C21-5A390FEA5DC8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CD0236-B391-4E66-A2ED-080E83686F09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3AAE-9939-4575-8C21-5A390FEA5DC8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0236-B391-4E66-A2ED-080E83686F09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3AAE-9939-4575-8C21-5A390FEA5DC8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0236-B391-4E66-A2ED-080E83686F09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3AAE-9939-4575-8C21-5A390FEA5DC8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0236-B391-4E66-A2ED-080E83686F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3AAE-9939-4575-8C21-5A390FEA5DC8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0236-B391-4E66-A2ED-080E83686F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3AAE-9939-4575-8C21-5A390FEA5DC8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0236-B391-4E66-A2ED-080E83686F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3AAE-9939-4575-8C21-5A390FEA5DC8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0236-B391-4E66-A2ED-080E83686F09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3AAE-9939-4575-8C21-5A390FEA5DC8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0236-B391-4E66-A2ED-080E83686F09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3AAE-9939-4575-8C21-5A390FEA5DC8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0236-B391-4E66-A2ED-080E83686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3AAE-9939-4575-8C21-5A390FEA5DC8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0236-B391-4E66-A2ED-080E83686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3AAE-9939-4575-8C21-5A390FEA5DC8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0236-B391-4E66-A2ED-080E83686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3D33AAE-9939-4575-8C21-5A390FEA5DC8}" type="datetimeFigureOut">
              <a:rPr lang="en-US" smtClean="0"/>
              <a:t>26-Mar-20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ECD0236-B391-4E66-A2ED-080E83686F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Passive voice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PASIV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04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Tense:  Present Simple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Active:  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My boyfriend decorates the room.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Passive: 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The room is decorated (by my boyfriend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sr-Latn-R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Tense: Present Continuous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Active:  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My boyfriend is decorating the room.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Passive: 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The room is being decorated (by my boyfriend).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Primeri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78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764"/>
            <a:ext cx="8229600" cy="6705600"/>
          </a:xfrm>
        </p:spPr>
        <p:txBody>
          <a:bodyPr>
            <a:noAutofit/>
          </a:bodyPr>
          <a:lstStyle/>
          <a:p>
            <a:pPr fontAlgn="base"/>
            <a:r>
              <a:rPr lang="en-US" sz="2800" b="1" dirty="0"/>
              <a:t>Tense:  Past Simple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Active:    </a:t>
            </a:r>
            <a:r>
              <a:rPr lang="en-US" sz="2800" i="1" dirty="0"/>
              <a:t>My boyfriend decorated the room.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Passive:  </a:t>
            </a:r>
            <a:r>
              <a:rPr lang="en-US" sz="2800" i="1" dirty="0"/>
              <a:t>The room was decorated (by my boyfriend).</a:t>
            </a:r>
            <a:endParaRPr lang="en-US" sz="2800" dirty="0"/>
          </a:p>
          <a:p>
            <a:pPr fontAlgn="base"/>
            <a:r>
              <a:rPr lang="en-US" sz="2800" b="1" dirty="0"/>
              <a:t>Tense:  Past Continuous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Active:   </a:t>
            </a:r>
            <a:r>
              <a:rPr lang="en-US" sz="2800" i="1" dirty="0"/>
              <a:t>My boyfriend was decorating the room.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Passive:  </a:t>
            </a:r>
            <a:r>
              <a:rPr lang="en-US" sz="2800" i="1" dirty="0"/>
              <a:t>The room was being decorated (by my boyfriend).</a:t>
            </a:r>
            <a:endParaRPr lang="en-US" sz="2800" dirty="0"/>
          </a:p>
          <a:p>
            <a:pPr fontAlgn="base"/>
            <a:r>
              <a:rPr lang="en-US" sz="2800" b="1" dirty="0"/>
              <a:t>Tense: Present Perfect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Active:  </a:t>
            </a:r>
            <a:r>
              <a:rPr lang="en-US" sz="2800" i="1" dirty="0"/>
              <a:t>My boyfriend has just decorated the room.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Passive:  </a:t>
            </a:r>
            <a:r>
              <a:rPr lang="en-US" sz="2800" i="1" dirty="0"/>
              <a:t>The room has just been decorated (by my boyfriend).</a:t>
            </a:r>
            <a:endParaRPr lang="en-US" sz="2800" dirty="0"/>
          </a:p>
          <a:p>
            <a:pPr fontAlgn="base"/>
            <a:r>
              <a:rPr lang="en-US" sz="2800" b="1" dirty="0"/>
              <a:t>Tense: Past Perfect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Active:  </a:t>
            </a:r>
            <a:r>
              <a:rPr lang="en-US" sz="2800" i="1" dirty="0"/>
              <a:t>My boyfriend had decorated the room.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Passive:  </a:t>
            </a:r>
            <a:r>
              <a:rPr lang="en-US" sz="2800" i="1" dirty="0"/>
              <a:t>The room had been decorated (by my boyfriend</a:t>
            </a:r>
            <a:r>
              <a:rPr lang="en-US" sz="2800" i="1" dirty="0" smtClean="0"/>
              <a:t>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461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>
                <a:latin typeface="Times New Roman" pitchFamily="18" charset="0"/>
                <a:cs typeface="Times New Roman" pitchFamily="18" charset="0"/>
              </a:rPr>
              <a:t>Tense: Future simple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Active: 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My boyfriend will decorate the room.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Passive: 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The room will be decorated (by my boyfriend).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b="1" dirty="0">
                <a:latin typeface="Times New Roman" pitchFamily="18" charset="0"/>
                <a:cs typeface="Times New Roman" pitchFamily="18" charset="0"/>
              </a:rPr>
              <a:t>Tense: Future-going 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Active: 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My boyfriend is going to decorate the room.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Passive: 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The room is going to be decorated.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b="1" dirty="0">
                <a:latin typeface="Times New Roman" pitchFamily="18" charset="0"/>
                <a:cs typeface="Times New Roman" pitchFamily="18" charset="0"/>
              </a:rPr>
              <a:t>Modals: Must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Active: 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My boyfriend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decorate the room.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Passive: 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The room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decorated.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8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funkciji subjekta (nobody/ no one)</a:t>
            </a:r>
          </a:p>
          <a:p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Nobody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brought her coffe.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Coffee 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wasn’t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brought to her.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wasn’t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brought coffee.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43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Glagolski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 koji pokazuje da se radnja vrši na objektu.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Pasivno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stanje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 u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rečenici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koristimo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smo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zainteresovani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osobu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predmet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kojom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radnja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samu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radnju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ne 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vršioca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Pasiv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08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Gradi se od odgovarajućeg vremena glagola </a:t>
            </a:r>
          </a:p>
          <a:p>
            <a:pPr marL="0" indent="0" algn="ctr">
              <a:buNone/>
            </a:pPr>
            <a:r>
              <a:rPr lang="sr-Latn-R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b="1" u="sng" dirty="0" smtClean="0">
                <a:latin typeface="Times New Roman" pitchFamily="18" charset="0"/>
                <a:cs typeface="Times New Roman" pitchFamily="18" charset="0"/>
              </a:rPr>
              <a:t>TO BE + PROŠLOG PARTICIPA GLAVNOG GLAGOLA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Građenje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4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Objekat aktivne rečenice postaje subjekat pasivne rečenice. Jedna aktivna rečenica može da ima DIREKTNI objekat koji se dobija na pitane 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 KOGA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, i INDIREKTNI OBJEKAT, koji se dobija na pitanje KOME ILI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KOGA.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Glagol TO BE se stavlja u vreme u kome je aktivna rečenica.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Glavni galogol aktivne rečenice se stavlja u prošli particip.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Način pretvaranja aktivne rečenice u pasivnu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48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Ako se u funkciji Indirektnog objekta nađu padežni oblici ličnih zamenica, one postaju subjekat pasivne rečenice, ali kao lične zamenice u prvom padežu:</a:t>
            </a:r>
          </a:p>
          <a:p>
            <a:pPr algn="just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Me prelazi u I</a:t>
            </a:r>
          </a:p>
          <a:p>
            <a:pPr algn="just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Him u He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 u She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Us u We</a:t>
            </a:r>
          </a:p>
          <a:p>
            <a:pPr algn="just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Them u They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30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Ako se u aktivnoj rečenici nađu sledeći modalni glagoli:</a:t>
            </a:r>
          </a:p>
          <a:p>
            <a:pPr algn="just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Can, could, may, might, must, have to, has to, had to, should, ought to, oni se u </a:t>
            </a:r>
            <a:r>
              <a:rPr lang="sr-Latn-RS" u="sng" dirty="0" smtClean="0">
                <a:latin typeface="Times New Roman" pitchFamily="18" charset="0"/>
                <a:cs typeface="Times New Roman" pitchFamily="18" charset="0"/>
              </a:rPr>
              <a:t>pasivnoj rečenici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prepisuju i iza njih pišemo </a:t>
            </a:r>
            <a:r>
              <a:rPr lang="sr-Latn-RS" b="1" u="sng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+ prošli particip glavnog glagola.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88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Ako je subjekat aktivne rečenice NOBODY ili NO ONE, pasivnu rečenicu pišemo tako što se glagol TO BE stavi u odričan oblik datog vremena.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9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>
                <a:latin typeface="Times New Roman" pitchFamily="18" charset="0"/>
                <a:cs typeface="Times New Roman" pitchFamily="18" charset="0"/>
              </a:rPr>
              <a:t>PRESENT SIMPLE PASIVA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Am/is/are + prošli particip glavnog glagola</a:t>
            </a:r>
          </a:p>
          <a:p>
            <a:r>
              <a:rPr lang="sr-Latn-RS" b="1" dirty="0">
                <a:latin typeface="Times New Roman" pitchFamily="18" charset="0"/>
                <a:cs typeface="Times New Roman" pitchFamily="18" charset="0"/>
              </a:rPr>
              <a:t>PRESENT CONTINUOUS PASIVA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Am/is/are + BEING + prošli particip glavnog glagola</a:t>
            </a:r>
          </a:p>
          <a:p>
            <a:r>
              <a:rPr lang="sr-Latn-RS" b="1" dirty="0">
                <a:latin typeface="Times New Roman" pitchFamily="18" charset="0"/>
                <a:cs typeface="Times New Roman" pitchFamily="18" charset="0"/>
              </a:rPr>
              <a:t>PAST SIMPLE PASIVA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Was/were + prošli particip glavnog glagola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- Tenses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83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/>
          </a:bodyPr>
          <a:lstStyle/>
          <a:p>
            <a:r>
              <a:rPr lang="sr-Latn-RS" sz="2800" b="1" dirty="0" smtClean="0">
                <a:latin typeface="Times New Roman" pitchFamily="18" charset="0"/>
                <a:cs typeface="Times New Roman" pitchFamily="18" charset="0"/>
              </a:rPr>
              <a:t>PAST CONTINUOUS PASIVA</a:t>
            </a:r>
          </a:p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Wa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/were + BEING + prošli particip glavnog glagola</a:t>
            </a:r>
          </a:p>
          <a:p>
            <a:r>
              <a:rPr lang="sr-Latn-RS" sz="2800" b="1" dirty="0" smtClean="0">
                <a:latin typeface="Times New Roman" pitchFamily="18" charset="0"/>
                <a:cs typeface="Times New Roman" pitchFamily="18" charset="0"/>
              </a:rPr>
              <a:t>PRESENT PERFECT PASIVA</a:t>
            </a:r>
          </a:p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Have/has + BEEN + prošli particip glavnog glagola</a:t>
            </a:r>
          </a:p>
          <a:p>
            <a:r>
              <a:rPr lang="sr-Latn-RS" sz="2800" b="1" dirty="0" smtClean="0">
                <a:latin typeface="Times New Roman" pitchFamily="18" charset="0"/>
                <a:cs typeface="Times New Roman" pitchFamily="18" charset="0"/>
              </a:rPr>
              <a:t>PAST PERFEC PASIVA</a:t>
            </a:r>
          </a:p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HAD + BEEN + prošli particip glavnog glagola</a:t>
            </a:r>
          </a:p>
          <a:p>
            <a:r>
              <a:rPr lang="sr-Latn-RS" sz="2800" b="1" dirty="0" smtClean="0">
                <a:latin typeface="Times New Roman" pitchFamily="18" charset="0"/>
                <a:cs typeface="Times New Roman" pitchFamily="18" charset="0"/>
              </a:rPr>
              <a:t>FUTURE PASIVA</a:t>
            </a:r>
          </a:p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Will + BE + prošli particip glavnog glagola</a:t>
            </a:r>
          </a:p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Am/is/are + going to + BE + 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prošli particip glavnog glagola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2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99</TotalTime>
  <Words>370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Passive voice</vt:lpstr>
      <vt:lpstr>Pasiv</vt:lpstr>
      <vt:lpstr>Građenje</vt:lpstr>
      <vt:lpstr>Način pretvaranja aktivne rečenice u pasivnu</vt:lpstr>
      <vt:lpstr>PowerPoint Presentation</vt:lpstr>
      <vt:lpstr>PowerPoint Presentation</vt:lpstr>
      <vt:lpstr>PowerPoint Presentation</vt:lpstr>
      <vt:lpstr>Vremena - Tenses</vt:lpstr>
      <vt:lpstr>PowerPoint Presentation</vt:lpstr>
      <vt:lpstr>Primeri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Hani</dc:creator>
  <cp:lastModifiedBy>Hani</cp:lastModifiedBy>
  <cp:revision>26</cp:revision>
  <dcterms:created xsi:type="dcterms:W3CDTF">2019-03-20T15:19:04Z</dcterms:created>
  <dcterms:modified xsi:type="dcterms:W3CDTF">2020-03-26T16:47:48Z</dcterms:modified>
</cp:coreProperties>
</file>